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92" r:id="rId5"/>
    <p:sldId id="282" r:id="rId6"/>
    <p:sldId id="341" r:id="rId7"/>
    <p:sldId id="361" r:id="rId8"/>
    <p:sldId id="330" r:id="rId9"/>
    <p:sldId id="294" r:id="rId10"/>
    <p:sldId id="363" r:id="rId11"/>
    <p:sldId id="324" r:id="rId12"/>
    <p:sldId id="336" r:id="rId13"/>
    <p:sldId id="298" r:id="rId14"/>
    <p:sldId id="299" r:id="rId15"/>
    <p:sldId id="300" r:id="rId16"/>
    <p:sldId id="302" r:id="rId17"/>
    <p:sldId id="304" r:id="rId18"/>
    <p:sldId id="303" r:id="rId19"/>
    <p:sldId id="355" r:id="rId20"/>
    <p:sldId id="362" r:id="rId21"/>
    <p:sldId id="353" r:id="rId22"/>
    <p:sldId id="360" r:id="rId23"/>
    <p:sldId id="357" r:id="rId24"/>
    <p:sldId id="356" r:id="rId25"/>
    <p:sldId id="359" r:id="rId26"/>
    <p:sldId id="352" r:id="rId27"/>
    <p:sldId id="28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D84400"/>
    <a:srgbClr val="AEC1D8"/>
    <a:srgbClr val="DCE9F7"/>
    <a:srgbClr val="DCD3CC"/>
    <a:srgbClr val="334D6A"/>
    <a:srgbClr val="FCBC7C"/>
    <a:srgbClr val="F8F6F5"/>
    <a:srgbClr val="446992"/>
    <a:srgbClr val="AEC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3741" autoAdjust="0"/>
  </p:normalViewPr>
  <p:slideViewPr>
    <p:cSldViewPr snapToGrid="0" showGuides="1">
      <p:cViewPr varScale="1">
        <p:scale>
          <a:sx n="77" d="100"/>
          <a:sy n="77" d="100"/>
        </p:scale>
        <p:origin x="758" y="67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7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26-May-24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26-May-24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0524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7.png"/><Relationship Id="rId5" Type="http://schemas.openxmlformats.org/officeDocument/2006/relationships/image" Target="../media/image56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27" y="1928203"/>
            <a:ext cx="5849670" cy="2057441"/>
          </a:xfrm>
        </p:spPr>
        <p:txBody>
          <a:bodyPr/>
          <a:lstStyle/>
          <a:p>
            <a:r>
              <a:rPr lang="en-US" altLang="zh-CN" sz="5400" dirty="0"/>
              <a:t>Final Presentation</a:t>
            </a:r>
            <a:endParaRPr lang="en-US" sz="5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05113" y="4393465"/>
            <a:ext cx="2075485" cy="760288"/>
          </a:xfrm>
        </p:spPr>
        <p:txBody>
          <a:bodyPr/>
          <a:lstStyle/>
          <a:p>
            <a:r>
              <a:rPr lang="en-US" dirty="0"/>
              <a:t>CLECKSHOPHUB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90E5467-9D7C-7136-2F55-AF483B89D6EA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6518" r="6518"/>
          <a:stretch>
            <a:fillRect/>
          </a:stretch>
        </p:blipFill>
        <p:spPr/>
      </p:pic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AD370-E891-E4A6-F692-7B1C774AC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00263" y="6451972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57CCC-CA87-4955-DE5A-CED1BDAE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01" y="1065336"/>
            <a:ext cx="9662997" cy="54878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01CAB6-8B40-D512-3DD6-DFF7F7C7DD20}"/>
              </a:ext>
            </a:extLst>
          </p:cNvPr>
          <p:cNvSpPr txBox="1"/>
          <p:nvPr/>
        </p:nvSpPr>
        <p:spPr>
          <a:xfrm>
            <a:off x="1264501" y="274955"/>
            <a:ext cx="4387272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3B9941-C713-D401-4D5B-9340DAB0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338" y="6583045"/>
            <a:ext cx="1093702" cy="2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02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93FF9-800D-EAFE-EAA6-C5C1E526311E}"/>
              </a:ext>
            </a:extLst>
          </p:cNvPr>
          <p:cNvSpPr txBox="1"/>
          <p:nvPr/>
        </p:nvSpPr>
        <p:spPr>
          <a:xfrm>
            <a:off x="1264501" y="147483"/>
            <a:ext cx="4247536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5CF70-4BA5-F301-F677-66DED9FA7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" y="842480"/>
            <a:ext cx="9921240" cy="543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0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16631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D2EB0-E467-F179-C839-1F0EF328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" y="825284"/>
            <a:ext cx="11271071" cy="5674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151DCA-FDE9-3818-864F-CC1CB11FC623}"/>
              </a:ext>
            </a:extLst>
          </p:cNvPr>
          <p:cNvSpPr txBox="1"/>
          <p:nvPr/>
        </p:nvSpPr>
        <p:spPr>
          <a:xfrm>
            <a:off x="-179079" y="0"/>
            <a:ext cx="5604387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COMPOSITE 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562322-ECB2-32C8-D4D5-7D36A431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9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47312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3E8A0-7B92-72CA-9E11-052E6B5C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81" y="274955"/>
            <a:ext cx="9097905" cy="64640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669CF-7DFB-11DF-7470-FF7FA54AD72C}"/>
              </a:ext>
            </a:extLst>
          </p:cNvPr>
          <p:cNvSpPr txBox="1"/>
          <p:nvPr/>
        </p:nvSpPr>
        <p:spPr>
          <a:xfrm>
            <a:off x="206477" y="2828835"/>
            <a:ext cx="178947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C88CA-092C-5B5B-187F-5F80F1A74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593" y="6613652"/>
            <a:ext cx="931719" cy="1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8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16059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C37889-AFC3-817E-AF6F-80202109B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606" y="371910"/>
            <a:ext cx="9512853" cy="6294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674238-6374-9054-B954-3B0CE1CF103D}"/>
              </a:ext>
            </a:extLst>
          </p:cNvPr>
          <p:cNvSpPr txBox="1"/>
          <p:nvPr/>
        </p:nvSpPr>
        <p:spPr>
          <a:xfrm>
            <a:off x="145949" y="2828835"/>
            <a:ext cx="192865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70DDDB-A773-F692-D280-A52FC0147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215" y="6590909"/>
            <a:ext cx="1075544" cy="2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5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64521" y="6561909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72237E-4540-6123-43B2-407BDBB5B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413" y="294969"/>
            <a:ext cx="9592187" cy="6266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DC120-496E-CD91-5AFE-B550CEB456E0}"/>
              </a:ext>
            </a:extLst>
          </p:cNvPr>
          <p:cNvSpPr txBox="1"/>
          <p:nvPr/>
        </p:nvSpPr>
        <p:spPr>
          <a:xfrm>
            <a:off x="78658" y="2838841"/>
            <a:ext cx="2241755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BAA672-83AA-9E09-863E-8CCE580A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609" y="6588958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6B68-3B7D-70D4-8E9A-56B5B1EB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40" y="445802"/>
            <a:ext cx="5257793" cy="2057441"/>
          </a:xfrm>
        </p:spPr>
        <p:txBody>
          <a:bodyPr/>
          <a:lstStyle/>
          <a:p>
            <a:r>
              <a:rPr lang="en-US" dirty="0"/>
              <a:t>Website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F8284-C7AC-A544-E825-63F471CA1DC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94359" y="3594470"/>
            <a:ext cx="3956953" cy="76028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Interface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Interface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 Interface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CE45E-786D-A7C1-E579-B7F556DED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6E2D92D-85EF-CF86-467F-541B8FF3E3F9}"/>
              </a:ext>
            </a:extLst>
          </p:cNvPr>
          <p:cNvSpPr txBox="1">
            <a:spLocks/>
          </p:cNvSpPr>
          <p:nvPr/>
        </p:nvSpPr>
        <p:spPr>
          <a:xfrm>
            <a:off x="11702266" y="6511534"/>
            <a:ext cx="777411" cy="86627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6" name="Picture Placeholder 14">
            <a:extLst>
              <a:ext uri="{FF2B5EF4-FFF2-40B4-BE49-F238E27FC236}">
                <a16:creationId xmlns:a16="http://schemas.microsoft.com/office/drawing/2014/main" id="{4D74AED5-E4AA-B050-E3CE-6C21BDAABB24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6518" r="6518"/>
          <a:stretch>
            <a:fillRect/>
          </a:stretch>
        </p:blipFill>
        <p:spPr>
          <a:xfrm>
            <a:off x="6742113" y="822325"/>
            <a:ext cx="4405312" cy="5065713"/>
          </a:xfrm>
        </p:spPr>
      </p:pic>
    </p:spTree>
    <p:extLst>
      <p:ext uri="{BB962C8B-B14F-4D97-AF65-F5344CB8AC3E}">
        <p14:creationId xmlns:p14="http://schemas.microsoft.com/office/powerpoint/2010/main" val="787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844" y="-215758"/>
            <a:ext cx="5117162" cy="1325563"/>
          </a:xfrm>
        </p:spPr>
        <p:txBody>
          <a:bodyPr/>
          <a:lstStyle/>
          <a:p>
            <a:r>
              <a:rPr lang="en-US" sz="3200" dirty="0"/>
              <a:t>USER PAGES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1F387B2-61ED-9814-0283-1780A8C5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82" y="883963"/>
            <a:ext cx="3222862" cy="488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93BDCA3-FEB2-F092-4283-EBA11907F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056" y="852953"/>
            <a:ext cx="3222862" cy="491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D66473-CD6D-7519-DD01-F304E1C65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75" y="868457"/>
            <a:ext cx="3344449" cy="48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741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93" y="408260"/>
            <a:ext cx="5117162" cy="1325563"/>
          </a:xfrm>
        </p:spPr>
        <p:txBody>
          <a:bodyPr/>
          <a:lstStyle/>
          <a:p>
            <a:r>
              <a:rPr lang="en-US" sz="3200" dirty="0"/>
              <a:t>LOGIN 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2A3A2-BD89-D2E2-85FC-0586675A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84ABD-7C70-518D-703D-93CE8770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8202"/>
            <a:ext cx="6096000" cy="4549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D32249-33C4-A96C-60F4-3B95674BD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8202"/>
            <a:ext cx="5943600" cy="454901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C742533-CAE4-C295-8E3D-C66FD64B2113}"/>
              </a:ext>
            </a:extLst>
          </p:cNvPr>
          <p:cNvSpPr txBox="1">
            <a:spLocks/>
          </p:cNvSpPr>
          <p:nvPr/>
        </p:nvSpPr>
        <p:spPr>
          <a:xfrm>
            <a:off x="1577209" y="408260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SIGN UP PAGE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149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10" y="0"/>
            <a:ext cx="5117162" cy="1325563"/>
          </a:xfrm>
        </p:spPr>
        <p:txBody>
          <a:bodyPr/>
          <a:lstStyle/>
          <a:p>
            <a:r>
              <a:rPr lang="en-US" sz="3200" dirty="0"/>
              <a:t>Customer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6C4370-9C70-44C3-BB13-CF3FD7F6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35" y="955496"/>
            <a:ext cx="4862905" cy="521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BF4FD11-9A87-885E-4988-35A5B1F4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55496"/>
            <a:ext cx="5331018" cy="26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208437-4618-7F4B-8D3A-46DE8C754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60976"/>
            <a:ext cx="5331018" cy="260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08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>
            <a:extLst>
              <a:ext uri="{FF2B5EF4-FFF2-40B4-BE49-F238E27FC236}">
                <a16:creationId xmlns:a16="http://schemas.microsoft.com/office/drawing/2014/main" id="{19576725-5FD5-0E5D-4FD3-2E35020D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81" y="3102777"/>
            <a:ext cx="3909993" cy="3629708"/>
          </a:xfrm>
        </p:spPr>
        <p:txBody>
          <a:bodyPr/>
          <a:lstStyle/>
          <a:p>
            <a:r>
              <a:rPr lang="en-US" dirty="0"/>
              <a:t>Our team</a:t>
            </a:r>
            <a:br>
              <a:rPr lang="en-US" dirty="0"/>
            </a:br>
            <a:endParaRPr lang="en-US" dirty="0"/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EF408C39-F36B-8A49-1F7E-837E3596933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Abhishek Poudel</a:t>
            </a:r>
            <a:r>
              <a:rPr lang="en-US" altLang="zh-CN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18AF0A56-DD67-89FC-BFA3-15B61F65CD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Plant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9BEF75AB-A2CF-6495-E59F-B961022728C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altLang="zh-CN" dirty="0"/>
              <a:t>Amulya Shrestha</a:t>
            </a:r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DA3CD37D-77A2-AD3B-C73E-09D174DD754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altLang="zh-CN" dirty="0"/>
              <a:t>Resource Investigator</a:t>
            </a:r>
          </a:p>
        </p:txBody>
      </p: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204E9DAA-AA37-4F2D-9A54-5AA8DCEAB89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altLang="zh-CN" dirty="0"/>
              <a:t>Biliyas Maharjan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F6ED7D00-5342-1D60-DDDB-D53A1710D96C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altLang="zh-CN" dirty="0"/>
              <a:t>Team Worker</a:t>
            </a:r>
          </a:p>
        </p:txBody>
      </p:sp>
      <p:sp>
        <p:nvSpPr>
          <p:cNvPr id="142" name="Text Placeholder 141">
            <a:extLst>
              <a:ext uri="{FF2B5EF4-FFF2-40B4-BE49-F238E27FC236}">
                <a16:creationId xmlns:a16="http://schemas.microsoft.com/office/drawing/2014/main" id="{E919136D-3B44-DA2F-E7D4-D6EEF99678A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altLang="zh-CN" dirty="0"/>
              <a:t>Biraj Shrestha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00CC9081-1965-5E10-5A66-018337A9F4F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altLang="zh-CN" dirty="0"/>
              <a:t>Co-Ordinator</a:t>
            </a:r>
          </a:p>
          <a:p>
            <a:endParaRPr lang="zh-CN" altLang="en-US" dirty="0"/>
          </a:p>
        </p:txBody>
      </p:sp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86CBC7CA-4E3E-1E11-06FC-F3D5FEF919A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422879" y="1503495"/>
            <a:ext cx="2098039" cy="506399"/>
          </a:xfrm>
        </p:spPr>
        <p:txBody>
          <a:bodyPr/>
          <a:lstStyle/>
          <a:p>
            <a:r>
              <a:rPr lang="en-US" dirty="0"/>
              <a:t>Shasank Shrestha</a:t>
            </a:r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A8D8F964-5152-933F-0FD8-0441EF137004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422881" y="2026709"/>
            <a:ext cx="2098038" cy="506399"/>
          </a:xfrm>
        </p:spPr>
        <p:txBody>
          <a:bodyPr/>
          <a:lstStyle/>
          <a:p>
            <a:r>
              <a:rPr lang="en-US" dirty="0"/>
              <a:t>Co-Ordinator</a:t>
            </a:r>
          </a:p>
        </p:txBody>
      </p:sp>
      <p:sp>
        <p:nvSpPr>
          <p:cNvPr id="130" name="Text Placeholder 129">
            <a:extLst>
              <a:ext uri="{FF2B5EF4-FFF2-40B4-BE49-F238E27FC236}">
                <a16:creationId xmlns:a16="http://schemas.microsoft.com/office/drawing/2014/main" id="{D7A3F7B8-39FC-A0C3-B527-8DD7897C3C2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9422880" y="2893031"/>
            <a:ext cx="2098039" cy="701144"/>
          </a:xfrm>
        </p:spPr>
        <p:txBody>
          <a:bodyPr/>
          <a:lstStyle/>
          <a:p>
            <a:r>
              <a:rPr lang="en-US" altLang="zh-CN" dirty="0"/>
              <a:t>Soya Shrestha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9DD2EF71-C588-557C-6805-3BA27A14E29B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9422880" y="3607235"/>
            <a:ext cx="2098038" cy="506399"/>
          </a:xfrm>
        </p:spPr>
        <p:txBody>
          <a:bodyPr/>
          <a:lstStyle/>
          <a:p>
            <a:r>
              <a:rPr lang="en-US" altLang="zh-CN" dirty="0"/>
              <a:t>Team Worker</a:t>
            </a:r>
          </a:p>
          <a:p>
            <a:endParaRPr lang="zh-CN" altLang="en-US" dirty="0"/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id="{F2B4F3E8-0A71-10C7-4719-C9FB478A9129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9422879" y="4636344"/>
            <a:ext cx="2098039" cy="506399"/>
          </a:xfrm>
        </p:spPr>
        <p:txBody>
          <a:bodyPr/>
          <a:lstStyle/>
          <a:p>
            <a:r>
              <a:rPr lang="en-US" altLang="zh-CN" dirty="0"/>
              <a:t>Sushan Bhandari</a:t>
            </a:r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C3F4B58A-E166-D531-6B68-03C6AC16DFE0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422881" y="5172905"/>
            <a:ext cx="2098038" cy="506399"/>
          </a:xfrm>
        </p:spPr>
        <p:txBody>
          <a:bodyPr/>
          <a:lstStyle/>
          <a:p>
            <a:r>
              <a:rPr lang="en-US" altLang="zh-CN" dirty="0"/>
              <a:t>Implementer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F816F-E557-EF17-FA3D-67F4F647CA3C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54120C-D2D5-C935-DD9A-3E4D2A21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D653167-48EB-BC15-1D24-1D5491A8548B}"/>
              </a:ext>
            </a:extLst>
          </p:cNvPr>
          <p:cNvPicPr>
            <a:picLocks noGrp="1" noChangeAspect="1"/>
          </p:cNvPicPr>
          <p:nvPr>
            <p:ph type="pic" sz="quarter" idx="74"/>
          </p:nvPr>
        </p:nvPicPr>
        <p:blipFill rotWithShape="1">
          <a:blip r:embed="rId4"/>
          <a:srcRect l="6" t="-8401" r="-6" b="12033"/>
          <a:stretch/>
        </p:blipFill>
        <p:spPr>
          <a:xfrm>
            <a:off x="8042275" y="4518025"/>
            <a:ext cx="1173163" cy="1357313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BCBDD6F-5F19-C06A-EFDC-1013493E0C1A}"/>
              </a:ext>
            </a:extLst>
          </p:cNvPr>
          <p:cNvPicPr>
            <a:picLocks noGrp="1" noChangeAspect="1"/>
          </p:cNvPicPr>
          <p:nvPr>
            <p:ph type="pic" sz="quarter" idx="72"/>
          </p:nvPr>
        </p:nvPicPr>
        <p:blipFill>
          <a:blip r:embed="rId5"/>
          <a:srcRect l="5273" r="5273"/>
          <a:stretch>
            <a:fillRect/>
          </a:stretch>
        </p:blipFill>
        <p:spPr>
          <a:xfrm>
            <a:off x="8042275" y="1169541"/>
            <a:ext cx="1173264" cy="135792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7881F49-0F37-AEEE-9111-1980734BCE29}"/>
              </a:ext>
            </a:extLst>
          </p:cNvPr>
          <p:cNvPicPr>
            <a:picLocks noGrp="1" noChangeAspect="1"/>
          </p:cNvPicPr>
          <p:nvPr>
            <p:ph type="pic" sz="quarter" idx="73"/>
          </p:nvPr>
        </p:nvPicPr>
        <p:blipFill rotWithShape="1">
          <a:blip r:embed="rId6"/>
          <a:srcRect l="29551" t="8905" r="31477" b="11847"/>
          <a:stretch/>
        </p:blipFill>
        <p:spPr>
          <a:xfrm>
            <a:off x="8042275" y="2892425"/>
            <a:ext cx="1173163" cy="135890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E004AFD-CE63-5E83-2FFC-EFD65CC0B849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7"/>
          <a:srcRect l="8339" t="3575" r="10183" b="5329"/>
          <a:stretch/>
        </p:blipFill>
        <p:spPr>
          <a:xfrm>
            <a:off x="4269796" y="436455"/>
            <a:ext cx="1173264" cy="1357920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C688146-48F3-665B-2BA1-6360AA9F9E1A}"/>
              </a:ext>
            </a:extLst>
          </p:cNvPr>
          <p:cNvPicPr>
            <a:picLocks noGrp="1" noChangeAspect="1"/>
          </p:cNvPicPr>
          <p:nvPr>
            <p:ph type="pic" sz="quarter" idx="69"/>
          </p:nvPr>
        </p:nvPicPr>
        <p:blipFill rotWithShape="1">
          <a:blip r:embed="rId8"/>
          <a:srcRect l="-4" t="-2902" r="4" b="14408"/>
          <a:stretch/>
        </p:blipFill>
        <p:spPr>
          <a:xfrm>
            <a:off x="4269796" y="2004338"/>
            <a:ext cx="1173163" cy="1357803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AB88C1C0-4040-CAA4-BF43-F148613795F0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 rotWithShape="1">
          <a:blip r:embed="rId9"/>
          <a:srcRect l="6157" t="16493" r="6150" b="12796"/>
          <a:stretch/>
        </p:blipFill>
        <p:spPr>
          <a:xfrm>
            <a:off x="4269796" y="5153614"/>
            <a:ext cx="1173264" cy="1357920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8701BFB9-90F6-3834-7291-F8BFCBF66514}"/>
              </a:ext>
            </a:extLst>
          </p:cNvPr>
          <p:cNvPicPr>
            <a:picLocks noGrp="1" noChangeAspect="1"/>
          </p:cNvPicPr>
          <p:nvPr>
            <p:ph type="pic" sz="quarter" idx="70"/>
          </p:nvPr>
        </p:nvPicPr>
        <p:blipFill rotWithShape="1">
          <a:blip r:embed="rId10"/>
          <a:srcRect l="2255" t="-531" r="-2265" b="13622"/>
          <a:stretch/>
        </p:blipFill>
        <p:spPr>
          <a:xfrm>
            <a:off x="4269796" y="3571991"/>
            <a:ext cx="1173264" cy="1357920"/>
          </a:xfrm>
        </p:spPr>
      </p:pic>
    </p:spTree>
    <p:extLst>
      <p:ext uri="{BB962C8B-B14F-4D97-AF65-F5344CB8AC3E}">
        <p14:creationId xmlns:p14="http://schemas.microsoft.com/office/powerpoint/2010/main" val="315710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10" y="0"/>
            <a:ext cx="5117162" cy="1325563"/>
          </a:xfrm>
        </p:spPr>
        <p:txBody>
          <a:bodyPr/>
          <a:lstStyle/>
          <a:p>
            <a:r>
              <a:rPr lang="en-US" sz="3200" dirty="0"/>
              <a:t>Trader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326194B-2441-778E-4E7C-1F8A0CF5E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69" y="960634"/>
            <a:ext cx="5295430" cy="277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12748D62-95B3-FED0-780E-2CBA3A14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60634"/>
            <a:ext cx="5770652" cy="28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571B87C4-38F4-0006-5790-2EE461746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312" y="3824482"/>
            <a:ext cx="6397376" cy="266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90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430" y="0"/>
            <a:ext cx="5117162" cy="1325563"/>
          </a:xfrm>
        </p:spPr>
        <p:txBody>
          <a:bodyPr/>
          <a:lstStyle/>
          <a:p>
            <a:r>
              <a:rPr lang="en-US" sz="3200" dirty="0"/>
              <a:t>Trader Apex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DD8DC0C-0537-B005-F6B9-70F873C1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76" y="989233"/>
            <a:ext cx="5236558" cy="29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F2E0129-BDB3-0110-E1F5-D2AA61239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984" y="989232"/>
            <a:ext cx="5845424" cy="29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69D4D37-3598-7787-DBAD-3341C8106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995" y="3958226"/>
            <a:ext cx="5620010" cy="289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17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10" y="0"/>
            <a:ext cx="5117162" cy="1325563"/>
          </a:xfrm>
        </p:spPr>
        <p:txBody>
          <a:bodyPr/>
          <a:lstStyle/>
          <a:p>
            <a:r>
              <a:rPr lang="en-US" sz="3200" dirty="0"/>
              <a:t>Admin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80A2D8-D7DC-6740-3572-26DF354F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49" y="1002910"/>
            <a:ext cx="5262901" cy="283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DCB38-3769-78C0-A8BD-702049639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234" y="1002910"/>
            <a:ext cx="5582174" cy="283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F4779B-0C87-8302-63FB-B31679327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199" y="3985186"/>
            <a:ext cx="5943600" cy="2708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474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8172" y="0"/>
            <a:ext cx="5117162" cy="1325563"/>
          </a:xfrm>
        </p:spPr>
        <p:txBody>
          <a:bodyPr/>
          <a:lstStyle/>
          <a:p>
            <a:r>
              <a:rPr lang="en-US" sz="3200" dirty="0"/>
              <a:t>Admin Apex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241DB-C4D1-28F7-A5FD-03737BF29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09AB799-5A79-80C5-23C2-DCBD437B4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50" y="986517"/>
            <a:ext cx="5987441" cy="522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9A074A5-C329-1B95-D16E-CE5BA7474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42" y="986516"/>
            <a:ext cx="5348962" cy="264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5C8D00E-A14A-D03B-4383-29FA6AF60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41" y="3845491"/>
            <a:ext cx="5348962" cy="227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563" y="2457216"/>
            <a:ext cx="5055698" cy="1325563"/>
          </a:xfrm>
        </p:spPr>
        <p:txBody>
          <a:bodyPr/>
          <a:lstStyle/>
          <a:p>
            <a:r>
              <a:rPr lang="en-US" sz="6000" dirty="0"/>
              <a:t>Thank you !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E44B363-813C-7133-7B06-260168509E5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t="6061" b="6061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FA5AC7-6660-E041-FA16-BADB8D160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2E9F2B8-473F-DCB1-8AFA-D2EADB0B3180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l="5800" r="5800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2679AE4-5CFB-C70E-F218-A95E62830A17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6"/>
          <a:srcRect l="-4083" t="-1147" r="-2891" b="7142"/>
          <a:stretch/>
        </p:blipFill>
        <p:spPr>
          <a:xfrm>
            <a:off x="391110" y="2493385"/>
            <a:ext cx="1465840" cy="1289394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69224A-3C88-B6CC-AAE4-DFB470E712B6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7"/>
          <a:srcRect l="4623" t="832" r="38535" b="-832"/>
          <a:stretch/>
        </p:blipFill>
        <p:spPr>
          <a:xfrm>
            <a:off x="3948599" y="3194928"/>
            <a:ext cx="1465840" cy="1289394"/>
          </a:xfrm>
        </p:spPr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4C1A8C-557D-BB05-10C5-CB1291C1EF1F}"/>
              </a:ext>
            </a:extLst>
          </p:cNvPr>
          <p:cNvSpPr txBox="1"/>
          <p:nvPr/>
        </p:nvSpPr>
        <p:spPr>
          <a:xfrm>
            <a:off x="359857" y="399426"/>
            <a:ext cx="6366554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TABLE OF CONTENT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2E078D-F80D-FC14-CE52-3DF00FD45C68}"/>
              </a:ext>
            </a:extLst>
          </p:cNvPr>
          <p:cNvSpPr txBox="1"/>
          <p:nvPr/>
        </p:nvSpPr>
        <p:spPr>
          <a:xfrm>
            <a:off x="7724350" y="3460786"/>
            <a:ext cx="442736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Execution Phase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     Database Design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 Use Case Diagram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4A5A2B"/>
              </a:solidFill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B00BFF-22C0-4B10-F53B-DD45B31A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3" y="1547810"/>
            <a:ext cx="6804394" cy="4199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886B07-9BDA-5119-AEF4-8383BB5E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631" y="6530784"/>
            <a:ext cx="1337912" cy="286313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473F7B43-23C2-3C9A-F3A6-67F44E137E92}"/>
              </a:ext>
            </a:extLst>
          </p:cNvPr>
          <p:cNvSpPr txBox="1">
            <a:spLocks/>
          </p:cNvSpPr>
          <p:nvPr/>
        </p:nvSpPr>
        <p:spPr>
          <a:xfrm>
            <a:off x="11856698" y="6530784"/>
            <a:ext cx="45859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200" smtClean="0"/>
              <a:pPr/>
              <a:t>3</a:t>
            </a:fld>
            <a:endParaRPr lang="en-US" altLang="zh-CN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91A4B-3288-A0BB-ED4C-6B1B0ABFE1E6}"/>
              </a:ext>
            </a:extLst>
          </p:cNvPr>
          <p:cNvSpPr txBox="1"/>
          <p:nvPr/>
        </p:nvSpPr>
        <p:spPr>
          <a:xfrm>
            <a:off x="7724350" y="4781920"/>
            <a:ext cx="437185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Website Demonstration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u="none" strike="noStrike" dirty="0">
                <a:effectLst/>
              </a:rPr>
              <a:t>Customer Interface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Trader Interface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u="none" strike="noStrike" dirty="0">
                <a:effectLst/>
              </a:rPr>
              <a:t>Admin Interface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2A117-D3EA-1924-18BA-4BBBE6090FF4}"/>
              </a:ext>
            </a:extLst>
          </p:cNvPr>
          <p:cNvSpPr txBox="1"/>
          <p:nvPr/>
        </p:nvSpPr>
        <p:spPr>
          <a:xfrm>
            <a:off x="7724350" y="2133345"/>
            <a:ext cx="4428522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Planning Phase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   Belbin Analysis</a:t>
            </a:r>
            <a:endParaRPr lang="en-US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MS Project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4A5A2B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BA991-685C-C50A-A76D-04076394F941}"/>
              </a:ext>
            </a:extLst>
          </p:cNvPr>
          <p:cNvSpPr txBox="1"/>
          <p:nvPr/>
        </p:nvSpPr>
        <p:spPr>
          <a:xfrm>
            <a:off x="7724350" y="812211"/>
            <a:ext cx="403903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Initiation Phase</a:t>
            </a:r>
            <a:endParaRPr lang="en-US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Team Contract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   Project Charter</a:t>
            </a:r>
            <a:endParaRPr lang="en-US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216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35793" y="2689540"/>
            <a:ext cx="3137495" cy="1070829"/>
          </a:xfrm>
        </p:spPr>
        <p:txBody>
          <a:bodyPr/>
          <a:lstStyle/>
          <a:p>
            <a:r>
              <a:rPr lang="en-US" sz="4400" dirty="0"/>
              <a:t>INITIATION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4B9F2-993E-230B-42E5-A681029C065F}"/>
              </a:ext>
            </a:extLst>
          </p:cNvPr>
          <p:cNvSpPr txBox="1"/>
          <p:nvPr/>
        </p:nvSpPr>
        <p:spPr>
          <a:xfrm>
            <a:off x="6720318" y="2890391"/>
            <a:ext cx="4800600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Project Charter 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Team Contract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79B56C-CC77-482F-C4D0-2AA9486E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A23A049F-0F77-6D65-58EE-A6B91E1BB730}"/>
              </a:ext>
            </a:extLst>
          </p:cNvPr>
          <p:cNvSpPr txBox="1">
            <a:spLocks/>
          </p:cNvSpPr>
          <p:nvPr/>
        </p:nvSpPr>
        <p:spPr>
          <a:xfrm>
            <a:off x="11733408" y="6511534"/>
            <a:ext cx="45859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200" smtClean="0"/>
              <a:pPr/>
              <a:t>4</a:t>
            </a:fld>
            <a:endParaRPr lang="en-US" altLang="zh-CN" sz="1200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3711ACCB-A752-3E1D-C1D2-7684BC998CEA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4"/>
          <a:srcRect l="9480" t="-1731" r="44387" b="552"/>
          <a:stretch/>
        </p:blipFill>
        <p:spPr>
          <a:xfrm>
            <a:off x="581710" y="555648"/>
            <a:ext cx="5045662" cy="5783096"/>
          </a:xfrm>
        </p:spPr>
      </p:pic>
    </p:spTree>
    <p:extLst>
      <p:ext uri="{BB962C8B-B14F-4D97-AF65-F5344CB8AC3E}">
        <p14:creationId xmlns:p14="http://schemas.microsoft.com/office/powerpoint/2010/main" val="210822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58DD-3513-3AB7-7E46-E7BB148E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9494" y="142860"/>
            <a:ext cx="6933310" cy="70721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PROJECT CHARTER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4CC3B-D0B3-CAB9-3D4D-1EF75C0121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3408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>
                <a:solidFill>
                  <a:schemeClr val="tx1"/>
                </a:solidFill>
              </a:rPr>
              <a:pPr/>
              <a:t>5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49895-F436-0347-3D03-B3172620D4D3}"/>
              </a:ext>
            </a:extLst>
          </p:cNvPr>
          <p:cNvGrpSpPr/>
          <p:nvPr/>
        </p:nvGrpSpPr>
        <p:grpSpPr>
          <a:xfrm>
            <a:off x="1388319" y="1008946"/>
            <a:ext cx="3507847" cy="4557483"/>
            <a:chOff x="2199179" y="1187972"/>
            <a:chExt cx="3507847" cy="45574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4CBD96-D54B-7BCA-F3A8-B859C941373B}"/>
                </a:ext>
              </a:extLst>
            </p:cNvPr>
            <p:cNvSpPr/>
            <p:nvPr/>
          </p:nvSpPr>
          <p:spPr>
            <a:xfrm>
              <a:off x="2199179" y="1187972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Version Control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6F44F1-BB18-A76E-9D19-BEF0F4946980}"/>
                </a:ext>
              </a:extLst>
            </p:cNvPr>
            <p:cNvSpPr/>
            <p:nvPr/>
          </p:nvSpPr>
          <p:spPr>
            <a:xfrm>
              <a:off x="2232307" y="2177061"/>
              <a:ext cx="3408464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Project Justification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EC3AFE-F894-1DBF-51F4-EF930BABC7C5}"/>
                </a:ext>
              </a:extLst>
            </p:cNvPr>
            <p:cNvSpPr/>
            <p:nvPr/>
          </p:nvSpPr>
          <p:spPr>
            <a:xfrm>
              <a:off x="2199179" y="3170511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Project Scope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44F8D6-0482-909B-C3D1-5F5A67E17029}"/>
                </a:ext>
              </a:extLst>
            </p:cNvPr>
            <p:cNvSpPr/>
            <p:nvPr/>
          </p:nvSpPr>
          <p:spPr>
            <a:xfrm>
              <a:off x="2232306" y="4159600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Estimated Budget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B3B3985-E554-0821-E424-BE93380BAA2A}"/>
                </a:ext>
              </a:extLst>
            </p:cNvPr>
            <p:cNvSpPr/>
            <p:nvPr/>
          </p:nvSpPr>
          <p:spPr>
            <a:xfrm>
              <a:off x="2232307" y="5148689"/>
              <a:ext cx="3474719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Duration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ECE1774-CB09-8248-CA4F-D1C96ABD16B4}"/>
              </a:ext>
            </a:extLst>
          </p:cNvPr>
          <p:cNvSpPr/>
          <p:nvPr/>
        </p:nvSpPr>
        <p:spPr>
          <a:xfrm>
            <a:off x="1461920" y="5958752"/>
            <a:ext cx="3474720" cy="5967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Roles and Responsibility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408D3-8509-D279-8B72-E99A1F4F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4" y="3834738"/>
            <a:ext cx="698297" cy="698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8B0817-880B-DB24-BC47-AF9AECD86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7" y="4887575"/>
            <a:ext cx="698298" cy="698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32671-C7CB-55E7-5F0A-939AD1C63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24" y="1896504"/>
            <a:ext cx="698297" cy="6982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F41C7B-94BC-3F77-CC85-AD7FDA947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31" y="943579"/>
            <a:ext cx="698297" cy="6982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AA9578-9F81-E859-BE0F-BD22B9424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66" y="5821928"/>
            <a:ext cx="698299" cy="6982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AA97CA-5470-6A50-DD8F-9363631EC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820" y="2833471"/>
            <a:ext cx="707213" cy="7072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D73664-FE90-661A-78EE-BF2E5A3E0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887283-7890-F3BA-70C2-224D24866FD5}"/>
              </a:ext>
            </a:extLst>
          </p:cNvPr>
          <p:cNvGrpSpPr/>
          <p:nvPr/>
        </p:nvGrpSpPr>
        <p:grpSpPr>
          <a:xfrm>
            <a:off x="7559192" y="1008946"/>
            <a:ext cx="3522982" cy="4444625"/>
            <a:chOff x="3330708" y="1086531"/>
            <a:chExt cx="3522982" cy="44446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73E1E6-0153-6C5B-10C4-9DF4DAF90882}"/>
                </a:ext>
              </a:extLst>
            </p:cNvPr>
            <p:cNvSpPr/>
            <p:nvPr/>
          </p:nvSpPr>
          <p:spPr>
            <a:xfrm>
              <a:off x="3330708" y="1086531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Structure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046B65-1363-94D4-0A4D-2CD2CCE8E398}"/>
                </a:ext>
              </a:extLst>
            </p:cNvPr>
            <p:cNvSpPr/>
            <p:nvPr/>
          </p:nvSpPr>
          <p:spPr>
            <a:xfrm>
              <a:off x="3330708" y="2078449"/>
              <a:ext cx="3474720" cy="593938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Procedure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B4333B-B121-96B0-502E-C6B44E566CE6}"/>
                </a:ext>
              </a:extLst>
            </p:cNvPr>
            <p:cNvSpPr/>
            <p:nvPr/>
          </p:nvSpPr>
          <p:spPr>
            <a:xfrm>
              <a:off x="3330708" y="3068170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Participation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7632F8-1077-4161-B015-A1B491887E1E}"/>
                </a:ext>
              </a:extLst>
            </p:cNvPr>
            <p:cNvSpPr/>
            <p:nvPr/>
          </p:nvSpPr>
          <p:spPr>
            <a:xfrm>
              <a:off x="3330708" y="3963088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Personal Accountability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CF5B52-B329-8047-2996-B01081FE5445}"/>
                </a:ext>
              </a:extLst>
            </p:cNvPr>
            <p:cNvSpPr/>
            <p:nvPr/>
          </p:nvSpPr>
          <p:spPr>
            <a:xfrm>
              <a:off x="3330708" y="4832858"/>
              <a:ext cx="3522982" cy="698298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Consequences of breach of contract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9E710C1-6160-ED0E-B909-834AC9A40C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6947" y="943579"/>
            <a:ext cx="698297" cy="698297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39FCA900-EB12-FAD7-FF96-07BE4130E1F6}"/>
              </a:ext>
            </a:extLst>
          </p:cNvPr>
          <p:cNvSpPr txBox="1">
            <a:spLocks/>
          </p:cNvSpPr>
          <p:nvPr/>
        </p:nvSpPr>
        <p:spPr>
          <a:xfrm>
            <a:off x="7266938" y="87291"/>
            <a:ext cx="4059228" cy="7072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TEAM CONTRACT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722383-37DD-9AEF-A7FD-21F7380DDD78}"/>
              </a:ext>
            </a:extLst>
          </p:cNvPr>
          <p:cNvSpPr/>
          <p:nvPr/>
        </p:nvSpPr>
        <p:spPr>
          <a:xfrm>
            <a:off x="7583323" y="5729633"/>
            <a:ext cx="3474720" cy="5967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Certification by team members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34648F8-C6D6-0C5A-A497-4874F0CFB8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7826" y="2927226"/>
            <a:ext cx="708572" cy="7085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1D64CC9-61D8-01D5-E2A3-6515E5DB2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7826" y="3857590"/>
            <a:ext cx="692401" cy="6924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929E181-D10F-6EDC-B8AB-E32EBD0408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9690" y="4783493"/>
            <a:ext cx="692401" cy="6924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753693D-B9B8-BBCB-086E-29047EE3B7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0102" y="5729633"/>
            <a:ext cx="651989" cy="6519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ED70794-26E2-0F51-B8A6-3218EB6607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4878" y="1930944"/>
            <a:ext cx="707213" cy="70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2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733408" y="64721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3EF2A-FBD9-6BD2-5E16-3DA61B8139A4}"/>
              </a:ext>
            </a:extLst>
          </p:cNvPr>
          <p:cNvSpPr txBox="1"/>
          <p:nvPr/>
        </p:nvSpPr>
        <p:spPr>
          <a:xfrm>
            <a:off x="1105613" y="2385375"/>
            <a:ext cx="3127339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PLANNING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3D076-4957-1BDC-45ED-884F305764E4}"/>
              </a:ext>
            </a:extLst>
          </p:cNvPr>
          <p:cNvSpPr txBox="1"/>
          <p:nvPr/>
        </p:nvSpPr>
        <p:spPr>
          <a:xfrm>
            <a:off x="6200062" y="2598317"/>
            <a:ext cx="4886325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Belbin Analysis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MS Project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B0922-2126-8E04-4F43-01E6DDD3D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237" y="357266"/>
            <a:ext cx="10889796" cy="1418998"/>
          </a:xfrm>
        </p:spPr>
        <p:txBody>
          <a:bodyPr/>
          <a:lstStyle/>
          <a:p>
            <a:r>
              <a:rPr lang="en-US" dirty="0"/>
              <a:t>Belbin Analysis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E5E2BDF-8ED2-40CB-B07C-B015E1420EA8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993050152"/>
              </p:ext>
            </p:extLst>
          </p:nvPr>
        </p:nvGraphicFramePr>
        <p:xfrm>
          <a:off x="581024" y="1524000"/>
          <a:ext cx="11153776" cy="425230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788444">
                  <a:extLst>
                    <a:ext uri="{9D8B030D-6E8A-4147-A177-3AD203B41FA5}">
                      <a16:colId xmlns:a16="http://schemas.microsoft.com/office/drawing/2014/main" val="1457000769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1728182267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3091143212"/>
                    </a:ext>
                  </a:extLst>
                </a:gridCol>
              </a:tblGrid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accent6"/>
                          </a:solidFill>
                        </a:rPr>
                        <a:t>Team Members</a:t>
                      </a:r>
                      <a:endParaRPr lang="en-US" sz="18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Primary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Secondary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Least likely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43578"/>
                  </a:ext>
                </a:extLst>
              </a:tr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Abhishek Poudel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Resource Investigator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34691"/>
                  </a:ext>
                </a:extLst>
              </a:tr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Amulya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Resource Investigator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783827"/>
                  </a:ext>
                </a:extLst>
              </a:tr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Biliyas Maharjan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Team Worker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Implementer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Monitor Evaluator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36735"/>
                  </a:ext>
                </a:extLst>
              </a:tr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Biraj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Complete Finisher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27937"/>
                  </a:ext>
                </a:extLst>
              </a:tr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Shasank</a:t>
                      </a: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Specialist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Complete Finisher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654368"/>
                  </a:ext>
                </a:extLst>
              </a:tr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Soya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Team Worker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Monitor Evaluator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7630072"/>
                  </a:ext>
                </a:extLst>
              </a:tr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Sushan</a:t>
                      </a: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 Bhandari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Implemeter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Specialist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129227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4800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914E06-2671-F885-38A2-F4DBCF06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98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295667-E6BA-F344-E07E-CD94D12BBFD1}"/>
              </a:ext>
            </a:extLst>
          </p:cNvPr>
          <p:cNvSpPr txBox="1"/>
          <p:nvPr/>
        </p:nvSpPr>
        <p:spPr>
          <a:xfrm>
            <a:off x="-1054107" y="429069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TASK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26D0E-9B28-A0ED-5FD7-8EBFCBFCF21C}"/>
              </a:ext>
            </a:extLst>
          </p:cNvPr>
          <p:cNvSpPr txBox="1"/>
          <p:nvPr/>
        </p:nvSpPr>
        <p:spPr>
          <a:xfrm>
            <a:off x="11836667" y="6581001"/>
            <a:ext cx="464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8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1241E-E090-D315-720F-A874DFD2E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1" y="1012625"/>
            <a:ext cx="3639154" cy="1565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019FA2-C218-6260-F484-7538E4B84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10" y="4377295"/>
            <a:ext cx="4472921" cy="1984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79E5E3-0456-59F6-F180-F8EDB3188292}"/>
              </a:ext>
            </a:extLst>
          </p:cNvPr>
          <p:cNvSpPr txBox="1"/>
          <p:nvPr/>
        </p:nvSpPr>
        <p:spPr>
          <a:xfrm>
            <a:off x="-956235" y="3823298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GANTT CHART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76C892-BC67-5775-146A-20208E2D9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360" y="2091972"/>
            <a:ext cx="3595467" cy="1963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503C6C-0291-32F0-E486-B4C76CF5A9B7}"/>
              </a:ext>
            </a:extLst>
          </p:cNvPr>
          <p:cNvSpPr txBox="1"/>
          <p:nvPr/>
        </p:nvSpPr>
        <p:spPr>
          <a:xfrm>
            <a:off x="2875812" y="1591346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TIMELINE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A13EE4-CAC5-4F08-E293-AC1E775FB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905" y="4451871"/>
            <a:ext cx="4547971" cy="1988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3C487A-3F42-D471-41B4-BCFE2503B04F}"/>
              </a:ext>
            </a:extLst>
          </p:cNvPr>
          <p:cNvSpPr txBox="1"/>
          <p:nvPr/>
        </p:nvSpPr>
        <p:spPr>
          <a:xfrm>
            <a:off x="6440485" y="387113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AD7E8-DA01-5398-5C35-362BE7EC7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3408" y="1076600"/>
            <a:ext cx="3595468" cy="15653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EBC949-5F85-6A6C-8E40-E9600C4B0B2A}"/>
              </a:ext>
            </a:extLst>
          </p:cNvPr>
          <p:cNvSpPr txBox="1"/>
          <p:nvPr/>
        </p:nvSpPr>
        <p:spPr>
          <a:xfrm>
            <a:off x="6828601" y="477208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RESOURCE SHEET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513F3F8-0319-86FB-B730-2F6DE72E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5813"/>
            <a:ext cx="10515600" cy="1325563"/>
          </a:xfrm>
        </p:spPr>
        <p:txBody>
          <a:bodyPr/>
          <a:lstStyle/>
          <a:p>
            <a:r>
              <a:rPr lang="en-US" dirty="0"/>
              <a:t>MS PROJECT</a:t>
            </a:r>
          </a:p>
        </p:txBody>
      </p:sp>
    </p:spTree>
    <p:extLst>
      <p:ext uri="{BB962C8B-B14F-4D97-AF65-F5344CB8AC3E}">
        <p14:creationId xmlns:p14="http://schemas.microsoft.com/office/powerpoint/2010/main" val="319005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AD55-E3E6-34F8-6A8F-482CD330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" y="2511061"/>
            <a:ext cx="5151628" cy="1740114"/>
          </a:xfrm>
        </p:spPr>
        <p:txBody>
          <a:bodyPr/>
          <a:lstStyle/>
          <a:p>
            <a:r>
              <a:rPr lang="en-US" dirty="0"/>
              <a:t>EXECUTION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86F59-B1B1-2564-F4B7-A9A1809DA40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91169" y="2853754"/>
            <a:ext cx="1913128" cy="1054727"/>
          </a:xfrm>
        </p:spPr>
        <p:txBody>
          <a:bodyPr/>
          <a:lstStyle/>
          <a:p>
            <a:r>
              <a:rPr lang="en-US" sz="2400" dirty="0"/>
              <a:t>Database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2567B-8F91-8CEA-A03D-FA5CB2225E2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443985" y="2853753"/>
            <a:ext cx="1904890" cy="1054728"/>
          </a:xfrm>
        </p:spPr>
        <p:txBody>
          <a:bodyPr/>
          <a:lstStyle/>
          <a:p>
            <a:r>
              <a:rPr lang="en-US" sz="2400" dirty="0"/>
              <a:t>Use Case Diagram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D18DAC-133D-ED6C-98BA-0917C600868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745042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99DB27-79A1-0641-0DCF-24872137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AC39B5-E7D0-8F19-3A9E-4599767BDA35}"/>
              </a:ext>
            </a:extLst>
          </p:cNvPr>
          <p:cNvSpPr txBox="1"/>
          <p:nvPr/>
        </p:nvSpPr>
        <p:spPr>
          <a:xfrm>
            <a:off x="8192313" y="4776424"/>
            <a:ext cx="229985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ea typeface="微软雅黑"/>
                <a:cs typeface="Posterama" panose="020B0504020200020000" pitchFamily="34" charset="0"/>
              </a:rPr>
              <a:t>Requirement Catalogue</a:t>
            </a:r>
          </a:p>
        </p:txBody>
      </p:sp>
    </p:spTree>
    <p:extLst>
      <p:ext uri="{BB962C8B-B14F-4D97-AF65-F5344CB8AC3E}">
        <p14:creationId xmlns:p14="http://schemas.microsoft.com/office/powerpoint/2010/main" val="54314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3270</TotalTime>
  <Words>256</Words>
  <Application>Microsoft Office PowerPoint</Application>
  <PresentationFormat>Widescreen</PresentationFormat>
  <Paragraphs>141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等线</vt:lpstr>
      <vt:lpstr>微软雅黑</vt:lpstr>
      <vt:lpstr>Abadi</vt:lpstr>
      <vt:lpstr>Arial</vt:lpstr>
      <vt:lpstr>Calibri</vt:lpstr>
      <vt:lpstr>Posterama</vt:lpstr>
      <vt:lpstr>Posterama Text Black</vt:lpstr>
      <vt:lpstr>Posterama Text SemiBold</vt:lpstr>
      <vt:lpstr>Custom​​</vt:lpstr>
      <vt:lpstr>Final Presentation</vt:lpstr>
      <vt:lpstr>Our team </vt:lpstr>
      <vt:lpstr>PowerPoint Presentation</vt:lpstr>
      <vt:lpstr>PowerPoint Presentation</vt:lpstr>
      <vt:lpstr>PROJECT CHARTER</vt:lpstr>
      <vt:lpstr>PowerPoint Presentation</vt:lpstr>
      <vt:lpstr>Belbin Analysis</vt:lpstr>
      <vt:lpstr>MS PROJECT</vt:lpstr>
      <vt:lpstr>EXECUTION PHASE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Website Demonstration</vt:lpstr>
      <vt:lpstr>USER PAGES</vt:lpstr>
      <vt:lpstr>LOGIN PAGE</vt:lpstr>
      <vt:lpstr>Customer Interface</vt:lpstr>
      <vt:lpstr>Trader Interface</vt:lpstr>
      <vt:lpstr>Trader Apex</vt:lpstr>
      <vt:lpstr>Admin Interface</vt:lpstr>
      <vt:lpstr>Admin Apex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In Progress</dc:title>
  <dc:creator>soya Shrestha</dc:creator>
  <cp:lastModifiedBy>Shrestha, Shasank (Student)</cp:lastModifiedBy>
  <cp:revision>261</cp:revision>
  <dcterms:created xsi:type="dcterms:W3CDTF">2024-04-09T15:50:44Z</dcterms:created>
  <dcterms:modified xsi:type="dcterms:W3CDTF">2024-05-26T12:28:45Z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